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674" r:id="rId2"/>
  </p:sldMasterIdLst>
  <p:sldIdLst>
    <p:sldId id="256" r:id="rId3"/>
    <p:sldId id="257" r:id="rId4"/>
    <p:sldId id="266" r:id="rId5"/>
    <p:sldId id="261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9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1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4710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7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5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54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66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05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01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10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9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13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2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1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7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0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39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5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4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2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6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8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0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4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6FB8F8E1-D23E-487A-84B9-D8771CD82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r="-1" b="14653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40095-AD70-4C90-A99D-511949958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/>
              <a:t>Wine</a:t>
            </a:r>
          </a:p>
        </p:txBody>
      </p:sp>
    </p:spTree>
    <p:extLst>
      <p:ext uri="{BB962C8B-B14F-4D97-AF65-F5344CB8AC3E}">
        <p14:creationId xmlns:p14="http://schemas.microsoft.com/office/powerpoint/2010/main" val="411707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ttle of wine on a table&#10;&#10;Description automatically generated">
            <a:extLst>
              <a:ext uri="{FF2B5EF4-FFF2-40B4-BE49-F238E27FC236}">
                <a16:creationId xmlns:a16="http://schemas.microsoft.com/office/drawing/2014/main" id="{D636BE9F-A88D-4EEC-8890-B534B05A7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b="501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1DC49E-7246-4392-81D7-F5B1604E38A7}"/>
              </a:ext>
            </a:extLst>
          </p:cNvPr>
          <p:cNvSpPr/>
          <p:nvPr/>
        </p:nvSpPr>
        <p:spPr>
          <a:xfrm>
            <a:off x="7404979" y="2592826"/>
            <a:ext cx="3485073" cy="1686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imes New Roman" panose="02020603050405020304" pitchFamily="18" charset="0"/>
              </a:rPr>
              <a:t>which country has the most reviewed wines?</a:t>
            </a:r>
            <a:endParaRPr lang="en-US" sz="3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0B9F31-6095-43B2-A4A5-79B9F9B32C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4" y="2845837"/>
            <a:ext cx="4996545" cy="333103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9401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D40DD5-B4DC-41D8-88E6-FE1A325FD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2" y="643467"/>
            <a:ext cx="3713479" cy="247565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7A17DE-995C-4023-9A4B-44DE74CF0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8" y="3748194"/>
            <a:ext cx="3707446" cy="247163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16C2F-3D14-4168-B4C0-15E2919A4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296664"/>
            <a:ext cx="6410084" cy="42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8EB4B7F-2071-457E-98D8-9F24B580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1295-C2B9-45E5-9D43-5A910E766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9" y="4450703"/>
            <a:ext cx="2918773" cy="1945848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45C62D80-94AA-41B0-9002-3AC66F29D88C}"/>
              </a:ext>
            </a:extLst>
          </p:cNvPr>
          <p:cNvSpPr/>
          <p:nvPr/>
        </p:nvSpPr>
        <p:spPr>
          <a:xfrm>
            <a:off x="5342963" y="1021977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0BA52F0D-CCCE-4969-AE17-85F67074966F}"/>
              </a:ext>
            </a:extLst>
          </p:cNvPr>
          <p:cNvSpPr/>
          <p:nvPr/>
        </p:nvSpPr>
        <p:spPr>
          <a:xfrm rot="2904644">
            <a:off x="1661395" y="3245224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03816CCB-9FE9-41ED-9A62-F607FAACC0B9}"/>
              </a:ext>
            </a:extLst>
          </p:cNvPr>
          <p:cNvSpPr/>
          <p:nvPr/>
        </p:nvSpPr>
        <p:spPr>
          <a:xfrm rot="2904644">
            <a:off x="5148796" y="3238903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ABE752A-C7F9-48E9-9E17-95E1484638F7}"/>
              </a:ext>
            </a:extLst>
          </p:cNvPr>
          <p:cNvSpPr/>
          <p:nvPr/>
        </p:nvSpPr>
        <p:spPr>
          <a:xfrm rot="2904644">
            <a:off x="9066372" y="5946243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014A333B-3914-4E79-B4EC-9B726A50CC8C}"/>
              </a:ext>
            </a:extLst>
          </p:cNvPr>
          <p:cNvSpPr/>
          <p:nvPr/>
        </p:nvSpPr>
        <p:spPr>
          <a:xfrm rot="2904644">
            <a:off x="3149466" y="6171271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ECAEBD6-760C-4436-ADCE-B7C96E965FBF}"/>
              </a:ext>
            </a:extLst>
          </p:cNvPr>
          <p:cNvSpPr/>
          <p:nvPr/>
        </p:nvSpPr>
        <p:spPr>
          <a:xfrm>
            <a:off x="3579771" y="1021977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A7BB780A-243B-4869-973E-2B7E1A38C349}"/>
              </a:ext>
            </a:extLst>
          </p:cNvPr>
          <p:cNvSpPr/>
          <p:nvPr/>
        </p:nvSpPr>
        <p:spPr>
          <a:xfrm rot="19242798">
            <a:off x="3750101" y="3606952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04C3037-5079-4869-AA6B-858D78238ACE}"/>
              </a:ext>
            </a:extLst>
          </p:cNvPr>
          <p:cNvSpPr/>
          <p:nvPr/>
        </p:nvSpPr>
        <p:spPr>
          <a:xfrm rot="19242798">
            <a:off x="4628642" y="5963749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FA645D3-B597-4BEA-94A3-D6A0F545BD6A}"/>
              </a:ext>
            </a:extLst>
          </p:cNvPr>
          <p:cNvSpPr/>
          <p:nvPr/>
        </p:nvSpPr>
        <p:spPr>
          <a:xfrm rot="19242798">
            <a:off x="6508508" y="3092823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FC90893-FD35-45D5-B4F5-C76FB9D62984}"/>
              </a:ext>
            </a:extLst>
          </p:cNvPr>
          <p:cNvSpPr/>
          <p:nvPr/>
        </p:nvSpPr>
        <p:spPr>
          <a:xfrm rot="19242798">
            <a:off x="10919144" y="6320994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02FEBC3-A9CF-4D24-A60A-101B082B59D7}"/>
              </a:ext>
            </a:extLst>
          </p:cNvPr>
          <p:cNvSpPr/>
          <p:nvPr/>
        </p:nvSpPr>
        <p:spPr>
          <a:xfrm rot="19242798">
            <a:off x="9995909" y="3828922"/>
            <a:ext cx="340660" cy="6723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8BE803D-E816-452C-B34B-35D11981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45" y="0"/>
            <a:ext cx="6707155" cy="4437227"/>
          </a:xfrm>
          <a:prstGeom prst="rect">
            <a:avLst/>
          </a:prstGeom>
        </p:spPr>
      </p:pic>
      <p:pic>
        <p:nvPicPr>
          <p:cNvPr id="3" name="Picture 2" descr="A picture containing table, cake, sitting, small&#10;&#10;Description automatically generated">
            <a:extLst>
              <a:ext uri="{FF2B5EF4-FFF2-40B4-BE49-F238E27FC236}">
                <a16:creationId xmlns:a16="http://schemas.microsoft.com/office/drawing/2014/main" id="{115534F8-7335-47C3-B303-B9DF4E3FB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543"/>
            <a:ext cx="7443256" cy="3429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A3A53FD-1459-45FD-8146-2510E2471DDD}"/>
              </a:ext>
            </a:extLst>
          </p:cNvPr>
          <p:cNvSpPr/>
          <p:nvPr/>
        </p:nvSpPr>
        <p:spPr>
          <a:xfrm rot="2859803">
            <a:off x="6251667" y="1925220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B4E71F0-1A40-42EE-BD2E-A72AD268D2D0}"/>
              </a:ext>
            </a:extLst>
          </p:cNvPr>
          <p:cNvSpPr/>
          <p:nvPr/>
        </p:nvSpPr>
        <p:spPr>
          <a:xfrm rot="2859803">
            <a:off x="275633" y="4275317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D0765633-E83A-485A-A7B8-0AF527E31A86}"/>
              </a:ext>
            </a:extLst>
          </p:cNvPr>
          <p:cNvSpPr/>
          <p:nvPr/>
        </p:nvSpPr>
        <p:spPr>
          <a:xfrm rot="2859803">
            <a:off x="8152184" y="1763856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1EB80588-764A-4B62-9FE8-11AA7668693F}"/>
              </a:ext>
            </a:extLst>
          </p:cNvPr>
          <p:cNvSpPr/>
          <p:nvPr/>
        </p:nvSpPr>
        <p:spPr>
          <a:xfrm rot="2859803">
            <a:off x="2650005" y="4159321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E78E5D7-70BC-4F6B-A3B5-119FE99A1B24}"/>
              </a:ext>
            </a:extLst>
          </p:cNvPr>
          <p:cNvSpPr/>
          <p:nvPr/>
        </p:nvSpPr>
        <p:spPr>
          <a:xfrm rot="2859803">
            <a:off x="7121242" y="3446280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2FE92D9-4D87-4A5E-9042-0EBC66CAD890}"/>
              </a:ext>
            </a:extLst>
          </p:cNvPr>
          <p:cNvSpPr/>
          <p:nvPr/>
        </p:nvSpPr>
        <p:spPr>
          <a:xfrm rot="2859803">
            <a:off x="1356936" y="5989817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40E0499-DE12-428E-B066-32F8C28A473E}"/>
              </a:ext>
            </a:extLst>
          </p:cNvPr>
          <p:cNvSpPr/>
          <p:nvPr/>
        </p:nvSpPr>
        <p:spPr>
          <a:xfrm rot="2859803">
            <a:off x="8686022" y="3368538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66B6021F-03FA-4037-93C1-1E31233EF170}"/>
              </a:ext>
            </a:extLst>
          </p:cNvPr>
          <p:cNvSpPr/>
          <p:nvPr/>
        </p:nvSpPr>
        <p:spPr>
          <a:xfrm rot="2859803">
            <a:off x="3266141" y="5923479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83F8C9B-51EF-4563-A98F-4ADC2FA1DEF8}"/>
              </a:ext>
            </a:extLst>
          </p:cNvPr>
          <p:cNvSpPr/>
          <p:nvPr/>
        </p:nvSpPr>
        <p:spPr>
          <a:xfrm rot="2859803">
            <a:off x="10694115" y="3559681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99955945-FB57-403C-89C4-6E1745307B07}"/>
              </a:ext>
            </a:extLst>
          </p:cNvPr>
          <p:cNvSpPr/>
          <p:nvPr/>
        </p:nvSpPr>
        <p:spPr>
          <a:xfrm rot="2859803">
            <a:off x="5897997" y="5989818"/>
            <a:ext cx="304800" cy="555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B4610-47C4-48F1-AA2A-6F34CD9BA7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01" y="744071"/>
            <a:ext cx="9195997" cy="4597998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3" name="Picture 2" descr="A picture containing light, sitting, photo, bird&#10;&#10;Description automatically generated">
            <a:extLst>
              <a:ext uri="{FF2B5EF4-FFF2-40B4-BE49-F238E27FC236}">
                <a16:creationId xmlns:a16="http://schemas.microsoft.com/office/drawing/2014/main" id="{5F5137D5-077D-469E-8324-B3AF552B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33" y="1761565"/>
            <a:ext cx="6314085" cy="315704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1FF557-549F-4EFC-97EE-8EA65FA339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47" y="5604665"/>
            <a:ext cx="8116433" cy="9907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27420C-50B8-4F57-8CC4-4BCE41FDA245}"/>
              </a:ext>
            </a:extLst>
          </p:cNvPr>
          <p:cNvSpPr/>
          <p:nvPr/>
        </p:nvSpPr>
        <p:spPr>
          <a:xfrm>
            <a:off x="6854413" y="6208213"/>
            <a:ext cx="2924288" cy="345659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40DAE192-6981-4A62-97DC-117617A7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D5497-46CB-4399-8576-75CD17ABB2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31" y="5883475"/>
            <a:ext cx="7973538" cy="8573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8FEDB4-A26D-4E1E-81FB-4B5D59D46036}"/>
              </a:ext>
            </a:extLst>
          </p:cNvPr>
          <p:cNvSpPr/>
          <p:nvPr/>
        </p:nvSpPr>
        <p:spPr>
          <a:xfrm>
            <a:off x="7246263" y="6419461"/>
            <a:ext cx="2836506" cy="223935"/>
          </a:xfrm>
          <a:prstGeom prst="round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Century Gothic</vt:lpstr>
      <vt:lpstr>Elephant</vt:lpstr>
      <vt:lpstr>Georgia Pro Cond Light</vt:lpstr>
      <vt:lpstr>Speak Pro</vt:lpstr>
      <vt:lpstr>Wingdings 2</vt:lpstr>
      <vt:lpstr>SlateVTI</vt:lpstr>
      <vt:lpstr>BrushVTI</vt:lpstr>
      <vt:lpstr>Wine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</dc:title>
  <dc:creator>Tom Mahn</dc:creator>
  <cp:lastModifiedBy>Tom Mahn</cp:lastModifiedBy>
  <cp:revision>3</cp:revision>
  <dcterms:created xsi:type="dcterms:W3CDTF">2020-03-23T22:14:44Z</dcterms:created>
  <dcterms:modified xsi:type="dcterms:W3CDTF">2020-03-23T22:30:39Z</dcterms:modified>
</cp:coreProperties>
</file>